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45" r:id="rId2"/>
    <p:sldId id="346" r:id="rId3"/>
    <p:sldId id="352" r:id="rId4"/>
    <p:sldId id="360" r:id="rId5"/>
    <p:sldId id="335" r:id="rId6"/>
    <p:sldId id="342" r:id="rId7"/>
    <p:sldId id="353" r:id="rId8"/>
    <p:sldId id="363" r:id="rId9"/>
    <p:sldId id="354" r:id="rId10"/>
    <p:sldId id="341" r:id="rId11"/>
    <p:sldId id="349" r:id="rId12"/>
    <p:sldId id="366" r:id="rId13"/>
    <p:sldId id="364" r:id="rId14"/>
    <p:sldId id="343" r:id="rId15"/>
    <p:sldId id="330" r:id="rId16"/>
    <p:sldId id="348" r:id="rId17"/>
    <p:sldId id="367" r:id="rId18"/>
    <p:sldId id="368" r:id="rId19"/>
    <p:sldId id="365" r:id="rId20"/>
    <p:sldId id="370" r:id="rId21"/>
    <p:sldId id="369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CDC7"/>
    <a:srgbClr val="194858"/>
    <a:srgbClr val="BDD2E2"/>
    <a:srgbClr val="189D8E"/>
    <a:srgbClr val="F4F4F4"/>
    <a:srgbClr val="38B06C"/>
    <a:srgbClr val="1B7D3B"/>
    <a:srgbClr val="76BED8"/>
    <a:srgbClr val="1D313C"/>
    <a:srgbClr val="B9D7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4622"/>
  </p:normalViewPr>
  <p:slideViewPr>
    <p:cSldViewPr snapToGrid="0">
      <p:cViewPr varScale="1">
        <p:scale>
          <a:sx n="96" d="100"/>
          <a:sy n="96" d="100"/>
        </p:scale>
        <p:origin x="8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399596-B81C-4609-B140-13A99B4DC59E}" type="datetimeFigureOut">
              <a:rPr lang="en-GB" smtClean="0"/>
              <a:t>23/10/2023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A8639D-162D-46C4-948B-1FEB9C301E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3721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16A117E8-9C04-7F78-371E-AC85A5F9955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C764CF3-18BA-40AB-B80D-2B187755E13D}" type="slidenum">
              <a:rPr lang="en-US" altLang="en-US" smtClean="0"/>
              <a:pPr/>
              <a:t>15</a:t>
            </a:fld>
            <a:endParaRPr lang="en-US" altLang="en-US"/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E8579B84-F433-6597-5EE6-A114D562621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>
            <a:extLst>
              <a:ext uri="{FF2B5EF4-FFF2-40B4-BE49-F238E27FC236}">
                <a16:creationId xmlns:a16="http://schemas.microsoft.com/office/drawing/2014/main" id="{57F3AED6-14DA-9225-A0DF-BCDF037CB4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16A117E8-9C04-7F78-371E-AC85A5F9955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C764CF3-18BA-40AB-B80D-2B187755E13D}" type="slidenum">
              <a:rPr lang="en-US" altLang="en-US" smtClean="0"/>
              <a:pPr/>
              <a:t>16</a:t>
            </a:fld>
            <a:endParaRPr lang="en-US" altLang="en-US"/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E8579B84-F433-6597-5EE6-A114D562621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>
            <a:extLst>
              <a:ext uri="{FF2B5EF4-FFF2-40B4-BE49-F238E27FC236}">
                <a16:creationId xmlns:a16="http://schemas.microsoft.com/office/drawing/2014/main" id="{57F3AED6-14DA-9225-A0DF-BCDF037CB4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6046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BD10C-DABC-5333-2CD1-4538C248F2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B01EAC-24EC-CCD2-E783-C8D8056BA8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9637AF-1560-EE05-ADAC-22A808EFA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C3AE9-AAE5-4BC4-A6BF-B44219B264B4}" type="datetimeFigureOut">
              <a:rPr lang="en-GB" smtClean="0"/>
              <a:t>23/10/2023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CC6FD3-48A3-F52A-3DFA-F6E6FD704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F47CF0-BFB5-3BA4-298C-FD1DDF9CE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84507-962A-4A52-AE5E-5B9B8F5426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7651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CB290-8A10-DA75-A214-270BE539C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645AFE-D693-879F-1E7F-908FDA1B7E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86D12E-176E-1B1D-FE41-4EF27579F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C3AE9-AAE5-4BC4-A6BF-B44219B264B4}" type="datetimeFigureOut">
              <a:rPr lang="en-GB" smtClean="0"/>
              <a:t>23/10/2023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D6775B-F4BD-997F-239A-14D7B94EA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14E4D4-0C68-941D-626A-9BA4C9E5E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84507-962A-4A52-AE5E-5B9B8F5426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348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4E645EA-6085-0212-A25A-812A199370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D06BD5-FDC9-0670-1843-9CE716ADDE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77F5F2-CF1C-535D-D5F6-DB8D0B122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C3AE9-AAE5-4BC4-A6BF-B44219B264B4}" type="datetimeFigureOut">
              <a:rPr lang="en-GB" smtClean="0"/>
              <a:t>23/10/2023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05184A-3AD2-9BD6-00F6-7F67424C8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16364D-B4BE-1889-ABDE-B02779155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84507-962A-4A52-AE5E-5B9B8F5426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6680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C9B08-0DCA-3F6C-5D35-F4CB92136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5D5C7B-7342-B28C-912D-EED1A5411C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9B69E5-5CEC-92C2-8051-F8D4F8872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C3AE9-AAE5-4BC4-A6BF-B44219B264B4}" type="datetimeFigureOut">
              <a:rPr lang="en-GB" smtClean="0"/>
              <a:t>23/10/2023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72646E-D44B-1E18-AD0D-99FB95DC9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77518A-C9A9-C0B7-ECDE-7E394E186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84507-962A-4A52-AE5E-5B9B8F5426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5756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4FD60-522B-C5B6-14AC-72AD963B8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5EED4D-1EF3-4688-F1A3-1E52E66CC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9D8B16-34AD-91E9-8AC0-F70836A4B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C3AE9-AAE5-4BC4-A6BF-B44219B264B4}" type="datetimeFigureOut">
              <a:rPr lang="en-GB" smtClean="0"/>
              <a:t>23/10/2023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599A24-DD34-21DA-DB96-1EE48A409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A24020-5921-4D73-3A13-B03F8632D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84507-962A-4A52-AE5E-5B9B8F5426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5211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BC318-6542-45C3-5354-057D64CCB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2D9B36-F9F6-40CE-63C0-C65A27B938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A44583-F2F3-92F8-72FF-87B3BEA6DD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E3D64E-A968-194B-8AF5-3C934260E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C3AE9-AAE5-4BC4-A6BF-B44219B264B4}" type="datetimeFigureOut">
              <a:rPr lang="en-GB" smtClean="0"/>
              <a:t>23/10/2023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35BB93-82B7-BB1C-B782-5C86F90B1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5BD556-0E19-70D2-2D3A-F0C4A150C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84507-962A-4A52-AE5E-5B9B8F5426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7211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8296D-2C98-82AD-3C88-2F296CCCB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3B9583-68B8-0171-105A-39B95EF9E1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54DCED-3D01-BC7C-DA94-284B9C02B1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845B4F-5176-3F99-8081-ADCB2F3891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6135B2-DEB6-5598-58B8-41CA2265FC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FFB3D1-2F61-BC6C-543C-C68213D04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C3AE9-AAE5-4BC4-A6BF-B44219B264B4}" type="datetimeFigureOut">
              <a:rPr lang="en-GB" smtClean="0"/>
              <a:t>23/10/2023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DFE758-2909-661B-4F7B-661E7F40F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77D726-8E73-9BB0-A9C6-E2AFD1F13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84507-962A-4A52-AE5E-5B9B8F5426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8584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64AD2-F6C1-3D38-2A9E-15C586D6D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A7EC7D-8A81-1BF2-8554-D154DE472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C3AE9-AAE5-4BC4-A6BF-B44219B264B4}" type="datetimeFigureOut">
              <a:rPr lang="en-GB" smtClean="0"/>
              <a:t>23/10/2023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607FA9-0295-8666-A804-32847C407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0C8BF3-2AA1-A068-73F4-AC7A36F11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84507-962A-4A52-AE5E-5B9B8F5426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7003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506B46A-21E2-C306-18E3-38636FD4E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C3AE9-AAE5-4BC4-A6BF-B44219B264B4}" type="datetimeFigureOut">
              <a:rPr lang="en-GB" smtClean="0"/>
              <a:t>23/10/2023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4B5C51-67C3-596B-3E41-9D01C7698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84ABA6-1288-0845-7494-945878C8D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84507-962A-4A52-AE5E-5B9B8F5426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021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8B752-E727-AB1F-4E05-175AA0A85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F1D530-6CBB-B5B6-A1AD-844C38329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34D609-D1DE-3E02-D6B7-694A277BBC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70BBD7-9207-186D-8FEF-368AF577A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C3AE9-AAE5-4BC4-A6BF-B44219B264B4}" type="datetimeFigureOut">
              <a:rPr lang="en-GB" smtClean="0"/>
              <a:t>23/10/2023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CD5A0D-D295-3FFC-A6CC-488ED8795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B44ACA-8C7D-7E36-9EA2-75C4CA854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84507-962A-4A52-AE5E-5B9B8F5426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4363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57348-3DC2-0957-66D5-74D75B4E6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75912E0-33A3-8722-A158-4C1550DBC6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6699A9-646C-01F8-1D0B-E69C0F55EA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083C27-356F-13F3-FCEB-67F63E0B6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C3AE9-AAE5-4BC4-A6BF-B44219B264B4}" type="datetimeFigureOut">
              <a:rPr lang="en-GB" smtClean="0"/>
              <a:t>23/10/2023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6F0B82-FF1B-1CAF-6F33-3E62CC7D0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22D65C-1C08-EAA4-3BDA-31D00D6BF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84507-962A-4A52-AE5E-5B9B8F5426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0781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3969D1-C047-A152-AD8B-40CF37580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2B152-396B-C651-F802-19FA313049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FE7256-0851-A651-3751-61574E3F3E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8C3AE9-AAE5-4BC4-A6BF-B44219B264B4}" type="datetimeFigureOut">
              <a:rPr lang="en-GB" smtClean="0"/>
              <a:t>23/10/2023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38AEF0-0189-48E9-B38A-29E865C7A2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893B5C-1290-528C-4611-820C2E07D7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684507-962A-4A52-AE5E-5B9B8F5426FB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A5B0814-8516-5096-CD25-72AA9A8CFE59}"/>
              </a:ext>
            </a:extLst>
          </p:cNvPr>
          <p:cNvSpPr/>
          <p:nvPr userDrawn="1"/>
        </p:nvSpPr>
        <p:spPr>
          <a:xfrm>
            <a:off x="-40198" y="0"/>
            <a:ext cx="12232198" cy="6858000"/>
          </a:xfrm>
          <a:prstGeom prst="rect">
            <a:avLst/>
          </a:prstGeom>
          <a:solidFill>
            <a:srgbClr val="BDD2E2"/>
          </a:solidFill>
          <a:ln>
            <a:solidFill>
              <a:srgbClr val="BDD2E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8049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0534A56-C561-391B-06D4-D0C53B6A66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FED285B-D042-79B5-0F2A-16CE52A0BCB6}"/>
              </a:ext>
            </a:extLst>
          </p:cNvPr>
          <p:cNvSpPr txBox="1"/>
          <p:nvPr/>
        </p:nvSpPr>
        <p:spPr>
          <a:xfrm>
            <a:off x="9524138" y="4031162"/>
            <a:ext cx="16130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194858"/>
                </a:solidFill>
                <a:latin typeface="Vladimir Script" panose="03050402040407070305" pitchFamily="66" charset="0"/>
                <a:cs typeface="Leelawadee UI Semilight" panose="020B0402040204020203" pitchFamily="34" charset="-34"/>
              </a:rPr>
              <a:t>15.10.23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4674736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F55BA53-BE2D-FC5E-5CDC-2E6C691E59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668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21900A-8443-6F5A-DA83-29A93D1767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1528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2C5FFF8-610F-AF19-74A8-2D5CC25D55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582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2086648-D4B2-5AE7-5615-068A9D6B21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9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2540EB-3C3D-C81B-A68D-4C0035677B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2656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35ADCD1-6D09-3B84-337D-CA62242A53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064BF2-CD3D-6EDF-E76E-C59D5A32F3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1327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7A2F5EF-90A4-035D-8A30-F20863C7FB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1319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297D47F-0354-9D1A-C180-2C5387416E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3177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1C00E6-497E-A8AA-EFF7-5915DC21D9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23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3A435B5-DDF1-C52E-8842-F1AC3D476D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2102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7A2F5EF-90A4-035D-8A30-F20863C7FB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4826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89AE60D-F7F5-D713-7CD4-D12E197503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843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DEFA759-E46B-9136-227C-8E2B8F5E10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95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8D30DCA-C373-799D-7195-99E51C1876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972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CB6935-E9C5-A655-148B-623B4347BB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503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65F36F1-F709-6C66-6944-FEF223EBB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70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BBF5E8-78C2-46FB-A234-54E12FF18A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664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378C50D-B337-0AD9-04F6-AC11A6D0E1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7993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94CC20D-590E-AAE3-3CE2-96A84D68DB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701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1443</TotalTime>
  <Words>3</Words>
  <Application>Microsoft Macintosh PowerPoint</Application>
  <PresentationFormat>Widescreen</PresentationFormat>
  <Paragraphs>3</Paragraphs>
  <Slides>21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Vladimir Script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Elaine Macdonald</dc:creator>
  <cp:lastModifiedBy>Tom Roberts</cp:lastModifiedBy>
  <cp:revision>37</cp:revision>
  <cp:lastPrinted>2023-10-13T22:42:21Z</cp:lastPrinted>
  <dcterms:created xsi:type="dcterms:W3CDTF">2023-05-05T08:39:22Z</dcterms:created>
  <dcterms:modified xsi:type="dcterms:W3CDTF">2023-10-23T10:00:26Z</dcterms:modified>
</cp:coreProperties>
</file>